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92" d="100"/>
          <a:sy n="92" d="100"/>
        </p:scale>
        <p:origin x="10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F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met trilkring derde harmonische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September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100" b="1" i="0">
                <a:latin typeface="Arial"/>
              </a:rPr>
              <a:t>Spice simulatie van de Klasse F waarbij de uitgang oscilleert rond de grond. Verloop van de spanning over de eerste (LC1) en over de derde (LC3) harmonische.</a:t>
            </a:r>
            <a:endParaRPr sz="21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235" y="1179576"/>
            <a:ext cx="766953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F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4734" y="1179576"/>
            <a:ext cx="28025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van de klasse F 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600" b="1" i="0">
                <a:latin typeface="Arial"/>
              </a:rPr>
              <a:t>Spanningen op de verschillende knopen van de klasse F versterker.</a:t>
            </a:r>
            <a:endParaRPr sz="26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145" y="1179576"/>
            <a:ext cx="75857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500" b="1" i="0">
                <a:latin typeface="Arial"/>
              </a:rPr>
              <a:t>Verloop van de spanning over de eerste (LC1) en over de derde (LC3) harmonische.</a:t>
            </a:r>
            <a:endParaRPr sz="25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235" y="1179576"/>
            <a:ext cx="766953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Verloop van de collector current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429" y="1179576"/>
            <a:ext cx="761714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500" b="1" i="0">
                <a:latin typeface="Arial"/>
              </a:rPr>
              <a:t>Basisschema van de klasse F versterker waarbij de uitgang oscilleert rond de grond.</a:t>
            </a:r>
            <a:endParaRPr sz="25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902" y="1179576"/>
            <a:ext cx="948819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F versterker met oscillatie rond de grond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500" b="1" i="0">
                <a:latin typeface="Arial"/>
              </a:rPr>
              <a:t>Spice simulatie van de Klasse F waarbij de uitgang oscilleert rond de grond.</a:t>
            </a:r>
            <a:endParaRPr sz="25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495" y="1179576"/>
            <a:ext cx="7513009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54</cp:revision>
  <dcterms:created xsi:type="dcterms:W3CDTF">2017-06-28T07:18:12Z</dcterms:created>
  <dcterms:modified xsi:type="dcterms:W3CDTF">2024-10-22T23:01:01Z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